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aveat"/>
      <p:regular r:id="rId39"/>
      <p:bold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ave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af19cdef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af19cd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898d5cad7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898d5ca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898d5cad7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898d5ca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efee9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fefee9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af19cde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1af19cde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efee98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efee98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1d20b28b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1d20b28b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898d5cad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898d5cad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98d5cad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898d5ca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898d5cad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898d5cad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898d5cad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898d5cad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fefee98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fefee98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efee98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fefee98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fefee986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fefee986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1d20b28b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1d20b28b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af19cd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1af19cd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d20b28b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1d20b28b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1af19cd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1af19cd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1d20b28b9_2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1d20b28b9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898d5cad7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898d5cad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98d5cad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98d5ca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898d5cad7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898d5ca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898d5cad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898d5ca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898d5cad7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898d5cad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73800" y="2249988"/>
            <a:ext cx="40452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>
                <a:solidFill>
                  <a:srgbClr val="3DDF9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73C7E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5625" y="18150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ITems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An </a:t>
            </a:r>
            <a:r>
              <a:rPr lang="en" sz="2400"/>
              <a:t>E</a:t>
            </a:r>
            <a:r>
              <a:rPr lang="en" sz="2400">
                <a:solidFill>
                  <a:srgbClr val="666666"/>
                </a:solidFill>
              </a:rPr>
              <a:t>mployee </a:t>
            </a:r>
            <a:r>
              <a:rPr lang="en" sz="2400"/>
              <a:t>M</a:t>
            </a:r>
            <a:r>
              <a:rPr lang="en" sz="2400">
                <a:solidFill>
                  <a:srgbClr val="666666"/>
                </a:solidFill>
              </a:rPr>
              <a:t>anagement </a:t>
            </a:r>
            <a:r>
              <a:rPr lang="en" sz="2400"/>
              <a:t>S</a:t>
            </a:r>
            <a:r>
              <a:rPr lang="en" sz="2400">
                <a:solidFill>
                  <a:srgbClr val="666666"/>
                </a:solidFill>
              </a:rPr>
              <a:t>ystem...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 rot="-1024">
            <a:off x="21025" y="4699887"/>
            <a:ext cx="5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By: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leana Luts,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yler Smalley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Employee Dashboard-Update profile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39250" y="1994550"/>
            <a:ext cx="2629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Employee can update the personal information in their profile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(Certain form fields are omitted.) 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7200" y="3349775"/>
            <a:ext cx="17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11883" l="2534" r="2543" t="20209"/>
          <a:stretch/>
        </p:blipFill>
        <p:spPr>
          <a:xfrm>
            <a:off x="3597025" y="677625"/>
            <a:ext cx="4673500" cy="44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Employee Dashboard-Submit HR request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48325" y="1702225"/>
            <a:ext cx="2597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Employee can submit a request with title and details. They may request a transfer or time off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900" y="822375"/>
            <a:ext cx="476485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Employee Dashboard-Upload document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94675" y="2312875"/>
            <a:ext cx="1759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Employee can upload a document and it will be attached to their profile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50" y="1078825"/>
            <a:ext cx="6702199" cy="370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19750" y="1542592"/>
            <a:ext cx="4045200" cy="20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Challenges,</a:t>
            </a:r>
            <a:endParaRPr>
              <a:solidFill>
                <a:srgbClr val="73C7E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Solutions,</a:t>
            </a:r>
            <a:endParaRPr>
              <a:solidFill>
                <a:srgbClr val="73C7E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&amp;</a:t>
            </a:r>
            <a:endParaRPr>
              <a:solidFill>
                <a:srgbClr val="73C7E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What we learned</a:t>
            </a:r>
            <a:endParaRPr>
              <a:solidFill>
                <a:srgbClr val="73C7E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Database Structure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370" y="691975"/>
            <a:ext cx="5990355" cy="44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Project tasks - a true integration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63" y="720225"/>
            <a:ext cx="8617876" cy="4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81225" y="1694968"/>
            <a:ext cx="4045200" cy="6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Thymeleaf</a:t>
            </a:r>
            <a:endParaRPr sz="4300">
              <a:solidFill>
                <a:srgbClr val="73C7E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1123175" y="2315075"/>
            <a:ext cx="23613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And the many pitfalls of a form </a:t>
            </a:r>
            <a:endParaRPr sz="1200">
              <a:solidFill>
                <a:srgbClr val="666666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Registration/Update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2665050" y="3820925"/>
            <a:ext cx="369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…..And in the background…bind them.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26" y="1193178"/>
            <a:ext cx="6483058" cy="26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3199650" y="713775"/>
            <a:ext cx="26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One form to rule them all….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511300" y="4171899"/>
            <a:ext cx="40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Update employee as admin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Update personal profile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Maintain different endpoints depending on ROLE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Restrict access to certain fields to non MANAGER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One form-Two Users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98250" y="720925"/>
            <a:ext cx="370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employee should not be able to change: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Department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Salary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Location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450" y="1158225"/>
            <a:ext cx="3971050" cy="38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150" y="95813"/>
            <a:ext cx="2791200" cy="495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177025" y="3242025"/>
            <a:ext cx="148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to hide fields when you’re using the same template for both scenarios?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Form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 Solution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947" y="752250"/>
            <a:ext cx="5375763" cy="9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934" y="1967439"/>
            <a:ext cx="5375777" cy="5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875" y="2792098"/>
            <a:ext cx="5412974" cy="221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70200" y="967075"/>
            <a:ext cx="29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Grant user authority according to ROLE assigned in employee record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3016575" y="1124572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98250" y="1870450"/>
            <a:ext cx="29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Wrap the form inputs that you want restricted in a div that checks for ROLE authority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3016575" y="2135797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98250" y="3275750"/>
            <a:ext cx="297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the employee update form, make sure you include hidden inputs for those fields that were omitted so you don’t update the employee records with null values.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3016575" y="3756510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369725" y="204700"/>
            <a:ext cx="39303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High Level View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0" y="126452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What does an EMS  do?</a:t>
            </a:r>
            <a:endParaRPr sz="1600"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0" y="1673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assists HR personnel to keep track of employee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0" y="1978175"/>
            <a:ext cx="9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should provide time management option for employees (ex. Time off request, Time sheets)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0" y="22981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should have an employee portal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0" y="29540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can have potentially large number of extra features such as Recruitment (ATS) , Performance tracking, etc.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2622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should allow documents to be saved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Handling 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Registration/Update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325" y="1091863"/>
            <a:ext cx="6493525" cy="3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924" y="1936545"/>
            <a:ext cx="1654980" cy="161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98250" y="1438200"/>
            <a:ext cx="226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one form that has the same action/post request, how to we make sure the user ends up in the right place at the end?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98250" y="2959900"/>
            <a:ext cx="226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Additionally, how do we make fields, such as password entry, optional?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Handling Solution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538" y="722475"/>
            <a:ext cx="6213911" cy="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538" y="1899983"/>
            <a:ext cx="6213911" cy="85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525" y="2921742"/>
            <a:ext cx="6213911" cy="211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0" y="684025"/>
            <a:ext cx="253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 PostMapping for the form sends the form data, pulls the current employee record and sends both to the update method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2355225" y="1057072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-37500" y="1913925"/>
            <a:ext cx="26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 the form data for data input before setting. This allows blank fields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2355225" y="2179272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0" y="3779125"/>
            <a:ext cx="23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 user on their proper destination: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2355225" y="3828922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2534400" y="4659702"/>
            <a:ext cx="582900" cy="1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Error handling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00" y="1074400"/>
            <a:ext cx="6531348" cy="36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536" y="2856992"/>
            <a:ext cx="1481895" cy="145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98250" y="1500475"/>
            <a:ext cx="224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Just when you thought you were finished….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8250" y="3059013"/>
            <a:ext cx="224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 you display errors when your form needs data to populate it’s fields?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Error handling 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00" y="1299075"/>
            <a:ext cx="57912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88900" y="1566300"/>
            <a:ext cx="286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Instead of returning a string/url to the handler, build a new ModelAndView so you can add the location object list to the form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2768600" y="1885672"/>
            <a:ext cx="4953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50" y="3032625"/>
            <a:ext cx="8839201" cy="141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0" y="0"/>
            <a:ext cx="9144000" cy="692400"/>
          </a:xfrm>
          <a:prstGeom prst="rect">
            <a:avLst/>
          </a:prstGeom>
          <a:solidFill>
            <a:srgbClr val="73C7E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Admin for Locations/Jobs/Documents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332875" y="944950"/>
            <a:ext cx="4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Overview of Functionality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569125" y="1747850"/>
            <a:ext cx="456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site administrator to control company locations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control of job postings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view and/or edit of database tables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admin to view uploaded Documents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125" y="844800"/>
            <a:ext cx="3628012" cy="4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0" y="0"/>
            <a:ext cx="9144000" cy="730200"/>
          </a:xfrm>
          <a:prstGeom prst="rect">
            <a:avLst/>
          </a:prstGeom>
          <a:solidFill>
            <a:srgbClr val="73C7E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New Implementations - Challenge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36050" y="1058850"/>
            <a:ext cx="30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Challenge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Send out emails with HTML instead of plain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text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4918200" y="3189175"/>
            <a:ext cx="315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Create Mime Message and set MimeMessageHelper to true to allow HTML. Setup Gmail account to allow less secure apps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50" y="816100"/>
            <a:ext cx="5922820" cy="20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136050" y="2233200"/>
            <a:ext cx="264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Challenge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Deploying on Heroku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332875" y="3426025"/>
            <a:ext cx="284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Lots of troubleshooting! Heroku doesn’t appear to like dependencies for both MySQL and PostgreSQL in Pom.xml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0" y="0"/>
            <a:ext cx="9144000" cy="717900"/>
          </a:xfrm>
          <a:prstGeom prst="rect">
            <a:avLst/>
          </a:prstGeom>
          <a:solidFill>
            <a:srgbClr val="73C7E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New Implementations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461725" y="1181175"/>
            <a:ext cx="3597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Allow users to upload files and save them in database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Ability to download those files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Sending out email with JavaMail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75" y="870300"/>
            <a:ext cx="3974930" cy="41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438" y="2910550"/>
            <a:ext cx="2663880" cy="19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660025" y="56175"/>
            <a:ext cx="32511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Summary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2975" y="656475"/>
            <a:ext cx="4045200" cy="4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 Manager can onboard a new employee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The new hire receives an email inviting to complete company registration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 manager has full CRUD functionality for employee lists, location lists, HR requests, and job postings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An Employee has a dashboard where they can: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update their profile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send an HR request, check request status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Upload documents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575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3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2562200" y="1161700"/>
            <a:ext cx="33699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Big things to add</a:t>
            </a:r>
            <a:endParaRPr sz="2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Job Postings (partially completed)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Payroll Tab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Scheduling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2544500" y="2571750"/>
            <a:ext cx="3405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Little things to add</a:t>
            </a:r>
            <a:endParaRPr sz="2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Better Styling (perhaps a different template engine)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Implement template engine for HTML emails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Misc optimizations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260250" y="1390725"/>
            <a:ext cx="23628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sz="4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790800" y="3318025"/>
            <a:ext cx="13017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Team IT</a:t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02" name="Google Shape;302;p41"/>
          <p:cNvSpPr txBox="1"/>
          <p:nvPr/>
        </p:nvSpPr>
        <p:spPr>
          <a:xfrm>
            <a:off x="828150" y="3831625"/>
            <a:ext cx="122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Ileana and Tyler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73800" y="2249988"/>
            <a:ext cx="40452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C7EC"/>
                </a:solidFill>
              </a:rPr>
              <a:t>Solution Overview</a:t>
            </a:r>
            <a:endParaRPr>
              <a:solidFill>
                <a:srgbClr val="73C7EC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00" y="15353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Manager Dashboard - Employee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12275" y="1176725"/>
            <a:ext cx="4056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has an extra menu option - Admin Dashboard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can view a searchable, sortable list of employees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can add new employees, update existing ones, and delete them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900" y="967663"/>
            <a:ext cx="4847400" cy="37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rot="-2264931">
            <a:off x="7266041" y="1277349"/>
            <a:ext cx="430251" cy="297034"/>
          </a:xfrm>
          <a:prstGeom prst="rightArrow">
            <a:avLst>
              <a:gd fmla="val 17205" name="adj1"/>
              <a:gd fmla="val 62054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0" y="2722450"/>
            <a:ext cx="4081732" cy="15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 rot="-1622854">
            <a:off x="2512319" y="2523376"/>
            <a:ext cx="430145" cy="297049"/>
          </a:xfrm>
          <a:prstGeom prst="rightArrow">
            <a:avLst>
              <a:gd fmla="val 17205" name="adj1"/>
              <a:gd fmla="val 62054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Manager Dashboard - Employee Add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46350" y="1517188"/>
            <a:ext cx="2246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Here’s an example of the add/update employee form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550" y="820050"/>
            <a:ext cx="2827810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46350" y="2990250"/>
            <a:ext cx="224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with MANAGER role have access to extra form fields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Manager Dashboard - Locations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850" y="721400"/>
            <a:ext cx="582199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98250" y="23078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can view a list of company locations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manger can Add/Update and delete locations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Manager Dashboard - HR Requests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825" y="896675"/>
            <a:ext cx="7079399" cy="3869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98250" y="1014880"/>
            <a:ext cx="1829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can view a list of requests sent by employees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manager can Approve or deny requests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Request status will be visible on the employee’s dashboard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Manager Dashboard - Documents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1688888"/>
            <a:ext cx="175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Manager can view and download the documents of employees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600" y="771450"/>
            <a:ext cx="6445241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Employee Dashboard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249550" y="858013"/>
            <a:ext cx="1759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Employees can view personal dashboard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193300" y="2073925"/>
            <a:ext cx="1943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will see flash messages for operations performed for better UX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200" y="734824"/>
            <a:ext cx="3991600" cy="41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636" y="3024725"/>
            <a:ext cx="5008364" cy="21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 rot="-5136078">
            <a:off x="7806286" y="3378296"/>
            <a:ext cx="430267" cy="296977"/>
          </a:xfrm>
          <a:prstGeom prst="rightArrow">
            <a:avLst>
              <a:gd fmla="val 17205" name="adj1"/>
              <a:gd fmla="val 62054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49550" y="3648700"/>
            <a:ext cx="183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edit profile, submit HR requests and submit documents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